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5" r:id="rId7"/>
    <p:sldId id="261" r:id="rId8"/>
    <p:sldId id="266" r:id="rId9"/>
    <p:sldId id="262" r:id="rId10"/>
    <p:sldId id="267" r:id="rId11"/>
    <p:sldId id="263" r:id="rId12"/>
    <p:sldId id="268" r:id="rId13"/>
    <p:sldId id="264" r:id="rId14"/>
    <p:sldId id="269" r:id="rId15"/>
    <p:sldId id="270" r:id="rId16"/>
    <p:sldId id="271" r:id="rId17"/>
    <p:sldId id="303" r:id="rId18"/>
    <p:sldId id="272" r:id="rId19"/>
    <p:sldId id="278" r:id="rId20"/>
    <p:sldId id="277" r:id="rId21"/>
    <p:sldId id="276" r:id="rId22"/>
    <p:sldId id="275" r:id="rId23"/>
    <p:sldId id="274" r:id="rId24"/>
    <p:sldId id="273" r:id="rId25"/>
    <p:sldId id="279" r:id="rId26"/>
    <p:sldId id="280" r:id="rId27"/>
    <p:sldId id="284" r:id="rId28"/>
    <p:sldId id="291" r:id="rId29"/>
    <p:sldId id="290" r:id="rId30"/>
    <p:sldId id="289" r:id="rId31"/>
    <p:sldId id="288" r:id="rId32"/>
    <p:sldId id="287" r:id="rId33"/>
    <p:sldId id="286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F4D20D-8B09-4EE5-9AA6-1C5C1CC6AD6E}" type="datetimeFigureOut">
              <a:rPr lang="ru-RU" smtClean="0"/>
              <a:pPr/>
              <a:t>13.09.2025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537523-9B9B-4BC9-9151-3673A484A2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225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13.09.2025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13.09.2025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13.09.2025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13.09.2025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13.09.2025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B4C71EC6-210F-42DE-9C53-41977AD35B3D}" type="datetimeFigureOut">
              <a:rPr lang="ru-RU" smtClean="0"/>
              <a:pPr/>
              <a:t>13.09.2025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13.09.2025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196752"/>
            <a:ext cx="8640960" cy="121920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можно поднять настроение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себе и своим друзьям?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09196">
            <a:off x="1835696" y="2704583"/>
            <a:ext cx="5472608" cy="3633513"/>
          </a:xfrm>
          <a:prstGeom prst="snip2DiagRect">
            <a:avLst>
              <a:gd name="adj1" fmla="val 2947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86" y="162317"/>
            <a:ext cx="900113" cy="9001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169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89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ОДУВАНЧИК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1085850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217887">
            <a:off x="562469" y="1945953"/>
            <a:ext cx="3371850" cy="4495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46968" y="1844824"/>
            <a:ext cx="4543887" cy="43204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15066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6263" y="4666613"/>
            <a:ext cx="3487737" cy="217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7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Загадка </a:t>
            </a:r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№4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9144000" cy="5257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Все знакомы с нами:</a:t>
            </a:r>
            <a:br>
              <a:rPr lang="ru-RU" sz="6000" dirty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Яркие, как пламя,</a:t>
            </a:r>
            <a:br>
              <a:rPr lang="ru-RU" sz="6000" dirty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Мы однофамильцы</a:t>
            </a:r>
            <a:br>
              <a:rPr lang="ru-RU" sz="6000" dirty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С мелкими гвоздями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1085850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047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ГВОЗДИКИ</a:t>
            </a:r>
            <a:endParaRPr lang="ru-RU" sz="8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1085850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1844824"/>
            <a:ext cx="4752528" cy="47525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628560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6263" y="4681537"/>
            <a:ext cx="3487737" cy="217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7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Загадка </a:t>
            </a:r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№5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9144000" cy="535719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dirty="0">
                <a:latin typeface="Times New Roman" pitchFamily="18" charset="0"/>
                <a:cs typeface="Times New Roman" pitchFamily="18" charset="0"/>
              </a:rPr>
              <a:t>Есть у весеннего цветка</a:t>
            </a:r>
            <a:br>
              <a:rPr lang="ru-RU" sz="5400" dirty="0">
                <a:latin typeface="Times New Roman" pitchFamily="18" charset="0"/>
                <a:cs typeface="Times New Roman" pitchFamily="18" charset="0"/>
              </a:rPr>
            </a:br>
            <a:r>
              <a:rPr lang="ru-RU" sz="5400" dirty="0">
                <a:latin typeface="Times New Roman" pitchFamily="18" charset="0"/>
                <a:cs typeface="Times New Roman" pitchFamily="18" charset="0"/>
              </a:rPr>
              <a:t>Приметы, чтоб не ошибиться:</a:t>
            </a:r>
            <a:br>
              <a:rPr lang="ru-RU" sz="5400" dirty="0">
                <a:latin typeface="Times New Roman" pitchFamily="18" charset="0"/>
                <a:cs typeface="Times New Roman" pitchFamily="18" charset="0"/>
              </a:rPr>
            </a:br>
            <a:r>
              <a:rPr lang="ru-RU" sz="5400" dirty="0">
                <a:latin typeface="Times New Roman" pitchFamily="18" charset="0"/>
                <a:cs typeface="Times New Roman" pitchFamily="18" charset="0"/>
              </a:rPr>
              <a:t>Листик — как у чеснока,</a:t>
            </a:r>
            <a:br>
              <a:rPr lang="ru-RU" sz="5400" dirty="0">
                <a:latin typeface="Times New Roman" pitchFamily="18" charset="0"/>
                <a:cs typeface="Times New Roman" pitchFamily="18" charset="0"/>
              </a:rPr>
            </a:br>
            <a:r>
              <a:rPr lang="ru-RU" sz="5400" dirty="0">
                <a:latin typeface="Times New Roman" pitchFamily="18" charset="0"/>
                <a:cs typeface="Times New Roman" pitchFamily="18" charset="0"/>
              </a:rPr>
              <a:t>А корона — как у принца! 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1085850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5205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НАРЦИСС</a:t>
            </a:r>
            <a:endParaRPr lang="ru-RU" sz="8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1085850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263100">
            <a:off x="452167" y="2033904"/>
            <a:ext cx="4312888" cy="43128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080" y="1800002"/>
            <a:ext cx="3578530" cy="47806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74077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548680"/>
            <a:ext cx="8207424" cy="3789040"/>
          </a:xfrm>
        </p:spPr>
        <p:txBody>
          <a:bodyPr>
            <a:noAutofit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Кто </a:t>
            </a: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на свете всех 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милее?</a:t>
            </a:r>
            <a:b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 теплом своим 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согреет?</a:t>
            </a:r>
            <a:b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Любит больше, чем себя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ЭТО……..</a:t>
            </a: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1085850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4791609"/>
            <a:ext cx="9144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Мамочка</a:t>
            </a:r>
            <a:r>
              <a:rPr lang="ru-RU" sz="6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моя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2262218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37535" y="4681536"/>
            <a:ext cx="3487737" cy="217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76672"/>
            <a:ext cx="8441432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Тема </a:t>
            </a: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нашего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мероприятия</a:t>
            </a:r>
            <a:r>
              <a:rPr lang="ru-RU" dirty="0"/>
              <a:t/>
            </a:r>
            <a:br>
              <a:rPr lang="ru-RU" dirty="0"/>
            </a:br>
            <a:endParaRPr lang="ru-RU" b="1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1085850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1916832"/>
            <a:ext cx="9144000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Мама</a:t>
            </a:r>
            <a:r>
              <a:rPr lang="ru-RU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Первое слово…</a:t>
            </a:r>
            <a:endParaRPr lang="ru-RU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6763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/>
              <a:t>титульник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918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6263" y="4681537"/>
            <a:ext cx="3487737" cy="217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78625">
            <a:off x="1478552" y="780748"/>
            <a:ext cx="6231152" cy="6374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5446"/>
            <a:ext cx="8531352" cy="990600"/>
          </a:xfrm>
        </p:spPr>
        <p:txBody>
          <a:bodyPr>
            <a:no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«Мамино солнышко»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1085850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 rot="19243521">
            <a:off x="5131203" y="2134610"/>
            <a:ext cx="18223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НЕЖНАЯ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3212763">
            <a:off x="3016308" y="2105227"/>
            <a:ext cx="16105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ДОБРАЯ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20963030">
            <a:off x="1755456" y="3090817"/>
            <a:ext cx="2258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ЗАБОТЛИВАЯ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19145993">
            <a:off x="2632208" y="4943592"/>
            <a:ext cx="179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МУДРАЯ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1703029">
            <a:off x="4820571" y="5136797"/>
            <a:ext cx="20848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ТЕРПЕЛИВАЯ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3616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6263" y="4663669"/>
            <a:ext cx="3487737" cy="217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16645"/>
            <a:ext cx="8153400" cy="990600"/>
          </a:xfrm>
        </p:spPr>
        <p:txBody>
          <a:bodyPr>
            <a:noAutofit/>
          </a:bodyPr>
          <a:lstStyle/>
          <a:p>
            <a:pPr algn="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«ОТГАДАЙ ЭМОЦИЮ»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0" y="1340768"/>
            <a:ext cx="9144000" cy="52578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Вам будут показаны фотографии с различными эмоциями.</a:t>
            </a:r>
          </a:p>
          <a:p>
            <a:pPr marL="0" indent="0" algn="ctr">
              <a:buNone/>
            </a:pPr>
            <a:endParaRPr lang="ru-RU" sz="5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Задача: </a:t>
            </a: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Угадать, какие эмоции изображены на фотографии</a:t>
            </a:r>
            <a:endParaRPr lang="ru-RU" sz="5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1085850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961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8153400" cy="990600"/>
          </a:xfrm>
        </p:spPr>
        <p:txBody>
          <a:bodyPr>
            <a:noAutofit/>
          </a:bodyPr>
          <a:lstStyle/>
          <a:p>
            <a:pPr algn="r"/>
            <a:r>
              <a:rPr lang="ru-RU" sz="11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«Улыбка»</a:t>
            </a:r>
            <a:endParaRPr lang="ru-RU" sz="11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752" y="1916832"/>
            <a:ext cx="4146663" cy="42529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35" y="116632"/>
            <a:ext cx="1085850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479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652126"/>
            <a:ext cx="8676456" cy="52058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ЭМОЦИЯ №1</a:t>
            </a:r>
            <a:endParaRPr lang="ru-RU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1085850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756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8532"/>
            <a:ext cx="9143999" cy="4608512"/>
          </a:xfrm>
        </p:spPr>
        <p:txBody>
          <a:bodyPr>
            <a:noAutofit/>
          </a:bodyPr>
          <a:lstStyle/>
          <a:p>
            <a:pPr algn="ctr"/>
            <a:r>
              <a:rPr lang="ru-RU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УДИВЛЕНИЕ</a:t>
            </a:r>
            <a:endParaRPr lang="ru-RU" sz="9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669" y="5797863"/>
            <a:ext cx="1085850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6263" y="4681537"/>
            <a:ext cx="3487737" cy="217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1840" y="4058100"/>
            <a:ext cx="2622397" cy="2764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43408"/>
            <a:ext cx="9397876" cy="159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6636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ЭМОЦИЯ </a:t>
            </a:r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№2</a:t>
            </a:r>
            <a:endParaRPr lang="ru-RU" sz="60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1085850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925" y="1505744"/>
            <a:ext cx="8028384" cy="5352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95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628800"/>
            <a:ext cx="9144000" cy="990600"/>
          </a:xfrm>
        </p:spPr>
        <p:txBody>
          <a:bodyPr>
            <a:noAutofit/>
          </a:bodyPr>
          <a:lstStyle/>
          <a:p>
            <a:pPr algn="ctr"/>
            <a:r>
              <a:rPr lang="ru-RU" sz="11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СТРАХ</a:t>
            </a:r>
            <a:endParaRPr lang="ru-RU" sz="9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767387"/>
            <a:ext cx="1085850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6263" y="4663669"/>
            <a:ext cx="3487737" cy="217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64383" y="3348252"/>
            <a:ext cx="3491880" cy="3491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8520" y="-138073"/>
            <a:ext cx="9468544" cy="159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0754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ЭМОЦИЯ </a:t>
            </a:r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№3</a:t>
            </a:r>
            <a:endParaRPr lang="ru-RU" sz="60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1085850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925" y="1510680"/>
            <a:ext cx="8059824" cy="5373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9591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700808"/>
            <a:ext cx="9144000" cy="990600"/>
          </a:xfrm>
        </p:spPr>
        <p:txBody>
          <a:bodyPr>
            <a:noAutofit/>
          </a:bodyPr>
          <a:lstStyle/>
          <a:p>
            <a:pPr algn="ctr"/>
            <a:r>
              <a:rPr lang="ru-RU" sz="11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ГНЕВ</a:t>
            </a:r>
            <a:endParaRPr lang="ru-RU" sz="115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767387"/>
            <a:ext cx="1085850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30933" y="4682994"/>
            <a:ext cx="3487737" cy="217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00057" y="3825834"/>
            <a:ext cx="3059832" cy="3033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43408"/>
            <a:ext cx="9378256" cy="159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613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ЭМОЦИЯ </a:t>
            </a:r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№4</a:t>
            </a:r>
            <a:endParaRPr lang="ru-RU" sz="60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1085850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925" y="1499629"/>
            <a:ext cx="8172400" cy="53583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583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0100" y="1628800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ru-RU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РАДОСТЬ</a:t>
            </a:r>
            <a:endParaRPr lang="ru-RU" sz="9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769768"/>
            <a:ext cx="1085850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85104" y="4681537"/>
            <a:ext cx="3487737" cy="217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65200" y="3666937"/>
            <a:ext cx="3191063" cy="3191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315416"/>
            <a:ext cx="9361488" cy="159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6983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ru-RU" sz="6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ЭМОЦИЯ </a:t>
            </a:r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№5</a:t>
            </a:r>
            <a:endParaRPr lang="ru-RU" sz="6000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1085850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5850" y="1484784"/>
            <a:ext cx="6892691" cy="5373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847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596" y="1628800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ru-RU" sz="11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ПЕЧАЛЬ</a:t>
            </a:r>
            <a:endParaRPr lang="ru-RU" sz="8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0279" y="5759150"/>
            <a:ext cx="1085850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6263" y="4681537"/>
            <a:ext cx="3487737" cy="217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69427" y="3717032"/>
            <a:ext cx="3248532" cy="3140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-243408"/>
            <a:ext cx="9384963" cy="159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9358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00528" y="4555903"/>
            <a:ext cx="1543472" cy="230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8956" y="2708920"/>
            <a:ext cx="9144000" cy="990600"/>
          </a:xfrm>
        </p:spPr>
        <p:txBody>
          <a:bodyPr>
            <a:noAutofit/>
          </a:bodyPr>
          <a:lstStyle/>
          <a:p>
            <a:pPr algn="ctr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Что вы чувствовали, когда </a:t>
            </a:r>
            <a:b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«получали» </a:t>
            </a:r>
            <a:r>
              <a:rPr lang="ru-RU" sz="6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 </a:t>
            </a:r>
            <a:b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«передавали» </a:t>
            </a:r>
            <a:b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свои улыбки?</a:t>
            </a:r>
            <a:endParaRPr lang="ru-RU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1085850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816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41" y="637111"/>
            <a:ext cx="9144000" cy="1512168"/>
          </a:xfrm>
        </p:spPr>
        <p:txBody>
          <a:bodyPr>
            <a:noAutofit/>
          </a:bodyPr>
          <a:lstStyle/>
          <a:p>
            <a:pPr algn="r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НЕЖНЫЕ СЛОВА </a:t>
            </a:r>
            <a:b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ДЛЯ МАМОЧКИ МОЕЙ</a:t>
            </a:r>
            <a:endParaRPr lang="ru-RU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1085850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67204" y="4681537"/>
            <a:ext cx="3487737" cy="217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6017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564904"/>
            <a:ext cx="9160946" cy="990600"/>
          </a:xfrm>
        </p:spPr>
        <p:txBody>
          <a:bodyPr>
            <a:no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Горячев Глеб, </a:t>
            </a:r>
            <a:b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6Б класс</a:t>
            </a:r>
            <a:b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Стихотворение </a:t>
            </a:r>
            <a:b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1085850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6263" y="4701525"/>
            <a:ext cx="3487737" cy="217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896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628549"/>
            <a:ext cx="8153400" cy="2304256"/>
          </a:xfrm>
        </p:spPr>
        <p:txBody>
          <a:bodyPr>
            <a:noAutofit/>
          </a:bodyPr>
          <a:lstStyle/>
          <a:p>
            <a:pPr algn="ctr"/>
            <a:r>
              <a:rPr lang="ru-RU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МОЕ СЕРДЕЧКО </a:t>
            </a:r>
            <a:br>
              <a:rPr lang="ru-RU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ДЛЯ ЛЮБИМОЙ МАМОЧКИ!</a:t>
            </a:r>
            <a:endParaRPr lang="ru-RU" sz="6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1085850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6263" y="4681537"/>
            <a:ext cx="3487737" cy="217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54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65779" y="4671728"/>
            <a:ext cx="3487737" cy="217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6858000"/>
          </a:xfrm>
        </p:spPr>
        <p:txBody>
          <a:bodyPr>
            <a:norm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Понравилось ли Вам наше занятие?</a:t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Как думаете, ребята, может ли быть наша тема актуальна? Почему? 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1085850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3375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-20782"/>
            <a:ext cx="8244408" cy="1483180"/>
          </a:xfrm>
        </p:spPr>
        <p:txBody>
          <a:bodyPr>
            <a:noAutofit/>
          </a:bodyPr>
          <a:lstStyle/>
          <a:p>
            <a:pPr algn="r"/>
            <a:r>
              <a:rPr lang="ru-RU" sz="59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«БУКЕТ ДЛЯ МАМЫ»</a:t>
            </a:r>
            <a:endParaRPr lang="ru-RU" sz="59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491"/>
            <a:ext cx="1085850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7964" y="2132857"/>
            <a:ext cx="7164202" cy="41044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09481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4698141"/>
            <a:ext cx="3487657" cy="2179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Загадка №1</a:t>
            </a:r>
            <a:endParaRPr lang="ru-RU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9144000" cy="52578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Шёл я лугом по тропинке,</a:t>
            </a:r>
            <a:br>
              <a:rPr lang="ru-RU" sz="6000" dirty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Видел солнце на травинке.</a:t>
            </a:r>
            <a:br>
              <a:rPr lang="ru-RU" sz="6000" dirty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Но совсем не горячи</a:t>
            </a:r>
            <a:br>
              <a:rPr lang="ru-RU" sz="6000" dirty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солнца белые лучи. 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9607"/>
            <a:ext cx="1085850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559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РОМАШКА</a:t>
            </a:r>
            <a:endParaRPr lang="ru-RU" sz="8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1085850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670176">
            <a:off x="705440" y="2226737"/>
            <a:ext cx="3932888" cy="39328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0289" y="2276872"/>
            <a:ext cx="3184799" cy="424847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014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6262" y="4681537"/>
            <a:ext cx="3487737" cy="217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7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Загадка </a:t>
            </a:r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№2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9144000" cy="52578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Длинный тонкий стебелёк,</a:t>
            </a:r>
            <a:br>
              <a:rPr lang="ru-RU" sz="6000" dirty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Сверху - алый огонёк.</a:t>
            </a:r>
            <a:br>
              <a:rPr lang="ru-RU" sz="6000" dirty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Не растенье, а маяк</a:t>
            </a:r>
            <a:br>
              <a:rPr lang="ru-RU" sz="6000" dirty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- Это ярко-красный …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6200"/>
            <a:ext cx="1085850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09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МАК</a:t>
            </a:r>
            <a:endParaRPr lang="ru-RU" sz="8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1085850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37123">
            <a:off x="5037250" y="1952329"/>
            <a:ext cx="3577875" cy="440883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2132856"/>
            <a:ext cx="3325788" cy="413141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6876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6263" y="4681537"/>
            <a:ext cx="3487737" cy="217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7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Загадка </a:t>
            </a:r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№3</a:t>
            </a:r>
            <a:endParaRPr lang="ru-RU" sz="72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9144000" cy="52578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Я шариком пушистым</a:t>
            </a:r>
            <a:br>
              <a:rPr lang="ru-RU" sz="6000" dirty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Белею в поле чистом,</a:t>
            </a:r>
            <a:br>
              <a:rPr lang="ru-RU" sz="6000" dirty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А дунул ветерок -</a:t>
            </a:r>
            <a:br>
              <a:rPr lang="ru-RU" sz="6000" dirty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Остался стебелёк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550" y="116632"/>
            <a:ext cx="1085850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618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211</TotalTime>
  <Words>130</Words>
  <Application>Microsoft Office PowerPoint</Application>
  <PresentationFormat>Экран (4:3)</PresentationFormat>
  <Paragraphs>49</Paragraphs>
  <Slides>33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9" baseType="lpstr">
      <vt:lpstr>Calibri</vt:lpstr>
      <vt:lpstr>Times New Roman</vt:lpstr>
      <vt:lpstr>Tw Cen MT</vt:lpstr>
      <vt:lpstr>Wingdings</vt:lpstr>
      <vt:lpstr>Wingdings 2</vt:lpstr>
      <vt:lpstr>Обычная</vt:lpstr>
      <vt:lpstr>Как  можно поднять настроение  себе и своим друзьям?</vt:lpstr>
      <vt:lpstr>«Улыбка»</vt:lpstr>
      <vt:lpstr>Что вы чувствовали, когда  «получали»  и  «передавали»  свои улыбки?</vt:lpstr>
      <vt:lpstr>«БУКЕТ ДЛЯ МАМЫ»</vt:lpstr>
      <vt:lpstr>Загадка №1</vt:lpstr>
      <vt:lpstr>РОМАШКА</vt:lpstr>
      <vt:lpstr>Загадка №2</vt:lpstr>
      <vt:lpstr>МАК</vt:lpstr>
      <vt:lpstr>Загадка №3</vt:lpstr>
      <vt:lpstr>ОДУВАНЧИК </vt:lpstr>
      <vt:lpstr>Загадка №4</vt:lpstr>
      <vt:lpstr>ГВОЗДИКИ</vt:lpstr>
      <vt:lpstr>Загадка №5</vt:lpstr>
      <vt:lpstr>НАРЦИСС</vt:lpstr>
      <vt:lpstr> Кто на свете всех милее?  И теплом своим согреет?  Любит больше, чем себя?  ЭТО…….. </vt:lpstr>
      <vt:lpstr>Тема нашего мероприятия </vt:lpstr>
      <vt:lpstr>титульник</vt:lpstr>
      <vt:lpstr>«Мамино солнышко»</vt:lpstr>
      <vt:lpstr>«ОТГАДАЙ ЭМОЦИЮ»</vt:lpstr>
      <vt:lpstr>ЭМОЦИЯ №1</vt:lpstr>
      <vt:lpstr>УДИВЛЕНИЕ</vt:lpstr>
      <vt:lpstr>ЭМОЦИЯ №2</vt:lpstr>
      <vt:lpstr>СТРАХ</vt:lpstr>
      <vt:lpstr>ЭМОЦИЯ №3</vt:lpstr>
      <vt:lpstr>ГНЕВ</vt:lpstr>
      <vt:lpstr>ЭМОЦИЯ №4</vt:lpstr>
      <vt:lpstr>РАДОСТЬ</vt:lpstr>
      <vt:lpstr>ЭМОЦИЯ №5</vt:lpstr>
      <vt:lpstr>ПЕЧАЛЬ</vt:lpstr>
      <vt:lpstr>НЕЖНЫЕ СЛОВА  ДЛЯ МАМОЧКИ МОЕЙ</vt:lpstr>
      <vt:lpstr>Горячев Глеб,  6Б класс Стихотворение  «</vt:lpstr>
      <vt:lpstr>МОЕ СЕРДЕЧКО  ДЛЯ ЛЮБИМОЙ МАМОЧКИ!</vt:lpstr>
      <vt:lpstr>Понравилось ли Вам наше занятие?  Как думаете, ребята, может ли быть наша тема актуальна? Почему?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можно поднять настроение  себе и своим друзьям?</dc:title>
  <dc:creator>Анжелика Зырянова</dc:creator>
  <cp:lastModifiedBy>Запрягаев Руслан Алексеевич</cp:lastModifiedBy>
  <cp:revision>17</cp:revision>
  <dcterms:created xsi:type="dcterms:W3CDTF">2024-11-26T14:48:11Z</dcterms:created>
  <dcterms:modified xsi:type="dcterms:W3CDTF">2025-09-13T03:49:20Z</dcterms:modified>
</cp:coreProperties>
</file>